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6"/>
  </p:normalViewPr>
  <p:slideViewPr>
    <p:cSldViewPr snapToGrid="0" snapToObjects="1">
      <p:cViewPr varScale="1">
        <p:scale>
          <a:sx n="90" d="100"/>
          <a:sy n="90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tiff>
</file>

<file path=ppt/media/image10.png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41488A-97E8-CE4D-A0A0-33260FFB56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98A723F-B8DA-9142-A3FF-8B7D1FCC3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D987786-D087-0042-B9E2-6EDDA015A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6758C1-7341-EF41-8DEA-C1DB94F6C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24607E-ADA1-B441-8860-803BE5B4D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69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024AE3-A52D-BB4C-925E-45B964C8D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1259BD1-A50F-D243-9166-9CA863EE3B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72F5BAC-4D31-2747-A410-9C081F618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024E0A-71AC-D74F-BDB5-195107FF0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82D283C-0F54-2547-93BB-615DF8403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900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6AB2BCA-AFF2-114D-B5E3-7B92B78EB5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B0D2331-5A81-A247-AEAA-7E9EDD6344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D961B8-EC3B-9C4D-AFC0-187651B86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23BE9A9-7C7A-0F46-A43A-C83CF93F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0C70EC-3B6C-474A-94F4-EAD0925FC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210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DA183A-0845-9A47-8A33-5E3AB65F8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B395BCD-7351-0943-A0A6-ADE70E2D4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9F192EB-F494-3A4E-A662-34BA33DCF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D718A0-97E2-F744-AA0D-F907CB3BB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75617F-2AE5-6749-8875-A6EDC0484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4766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7E1D51-031F-3143-91EC-1AC505662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45E9771-B2B4-5B43-B3EB-2917A0BDB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2B7B0F-0C32-824D-9D1F-58068752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259442-BCFA-EF47-AA3F-47D86D209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48AF513-0C86-A440-B7FF-988DEEB0D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94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35827D-B42F-DD4E-A36A-BC737415C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F36023-6763-3B4C-8821-2686AF397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E3DEDBD-6585-DC48-99A7-46EFC08EA4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BF23ACD-ABA4-AB4A-83D9-D690DF60E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EB4582-F7A3-2642-995D-0898B6004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E761AEE-0FA3-3643-93CC-4EBEFF6D1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225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A49387-9DAF-A646-AB2B-181612C1F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72A1B32-1FF7-3E4B-AE11-6AA83556D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3304F02-BFD3-8349-8421-97370AB63C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413A378-9539-6E49-92B4-3157DAB39B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3FDCED-8BA5-7D47-8BF0-BBCF449358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6A138D3-7979-5F44-A8F0-1C7FA3353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C1C1374-06F9-A141-BE7A-5F918C9A5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C0217CB-73C6-D943-9859-25B93822C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288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887EF3-80A4-9245-9B2F-C6F3CB830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D27413-DA8D-9E45-878F-A90A560EC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B3FF135-517F-FE40-A51C-32D72372C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18BFC91-9E58-4A43-8E5B-DF0C49C98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763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43BA081-48CC-1541-B695-9F3E2ED4E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8313940-6569-EA46-85F3-60CDA6AAA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65656C5-207D-3342-876A-4067CCE00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6910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CFCF44-B6CC-8D49-937C-B5B94E2C1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B8D5A3-764D-204D-AC9E-5705CE2BF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E3236FD-B063-3248-B18D-79E35EE0A2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95BC19C-61CA-B245-9400-9103145F5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BBC686-018C-7443-B8D3-E9E4A08D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6741B2D-6283-614B-B7A1-FD5769D4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920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AA57D3-42A8-1D42-AE42-E41302EE4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DAA772A-1783-A24E-9AAB-8978E64BE1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F607294-2012-5443-B08F-FCE3C19CF7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3ED5D49-061C-7245-A574-1B861FA9F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66A2F8-189F-3C48-B063-EB7390AF7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6CDD104-2B04-B145-AC05-54FCF1E1D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1531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1DB1B81-9E11-1E4A-963E-FD8515940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CB44873-845E-EF48-A937-18FF7569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751604-1175-ED40-ADAA-7FABBA749C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414A18-5D2C-2A4E-9065-3684677CAD08}" type="datetimeFigureOut">
              <a:rPr lang="de-DE" smtClean="0"/>
              <a:t>24.03.19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16FA5F-8B0E-4944-8B60-E7DDA6CF8E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C890EC-3995-7848-B3B2-1BBDCB577C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B0AC5D-FA8C-9343-900B-9613AD28DC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506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547BCEE-CAAE-F248-BF70-7339AD0BBB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 t="7969" b="1021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DC8C592-35C9-DF44-9F47-F5023FACED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Quantum Networks</a:t>
            </a:r>
          </a:p>
        </p:txBody>
      </p:sp>
    </p:spTree>
    <p:extLst>
      <p:ext uri="{BB962C8B-B14F-4D97-AF65-F5344CB8AC3E}">
        <p14:creationId xmlns:p14="http://schemas.microsoft.com/office/powerpoint/2010/main" val="3619967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7845966-6EFC-468A-9CC7-BAB4B9585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A16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5554383-98AF-4A47-BB65-705FAAA4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DAD1991-FFD1-4E94-ABAB-7560D3300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420489D-FB4B-F142-93FA-4BE07D93B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181" y="2023776"/>
            <a:ext cx="5462546" cy="285418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590499F-D257-4442-9DB1-70EA260CF495}"/>
              </a:ext>
            </a:extLst>
          </p:cNvPr>
          <p:cNvSpPr txBox="1"/>
          <p:nvPr/>
        </p:nvSpPr>
        <p:spPr>
          <a:xfrm>
            <a:off x="3402847" y="827222"/>
            <a:ext cx="5129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/>
              <a:t>Quantum Networks</a:t>
            </a:r>
          </a:p>
        </p:txBody>
      </p:sp>
    </p:spTree>
    <p:extLst>
      <p:ext uri="{BB962C8B-B14F-4D97-AF65-F5344CB8AC3E}">
        <p14:creationId xmlns:p14="http://schemas.microsoft.com/office/powerpoint/2010/main" val="1412824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B48366-59D8-5044-8EB8-8DBFBA4EA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Classical Computing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66EC6C4-5513-1C40-B1EE-CCA2ACEFE7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015"/>
          <a:stretch/>
        </p:blipFill>
        <p:spPr>
          <a:xfrm>
            <a:off x="4787900" y="2571750"/>
            <a:ext cx="1770063" cy="17145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5D02A8D8-CCD4-8845-AF02-3F0B7AA7DCB9}"/>
              </a:ext>
            </a:extLst>
          </p:cNvPr>
          <p:cNvSpPr txBox="1"/>
          <p:nvPr/>
        </p:nvSpPr>
        <p:spPr>
          <a:xfrm>
            <a:off x="5143779" y="2202418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 am a bit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83DA7663-BF59-FC4C-8DB6-FE4481C5B4D3}"/>
              </a:ext>
            </a:extLst>
          </p:cNvPr>
          <p:cNvCxnSpPr/>
          <p:nvPr/>
        </p:nvCxnSpPr>
        <p:spPr>
          <a:xfrm flipH="1">
            <a:off x="2588821" y="3918857"/>
            <a:ext cx="2398815" cy="1151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BC9A5F2B-3AD4-1545-AF83-4CEEEA8AB101}"/>
              </a:ext>
            </a:extLst>
          </p:cNvPr>
          <p:cNvSpPr txBox="1"/>
          <p:nvPr/>
        </p:nvSpPr>
        <p:spPr>
          <a:xfrm>
            <a:off x="2044411" y="5070764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0</a:t>
            </a:r>
            <a:endParaRPr lang="de-DE" dirty="0"/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22B76CD-8AB0-7B45-BAF5-79B6B5340280}"/>
              </a:ext>
            </a:extLst>
          </p:cNvPr>
          <p:cNvCxnSpPr>
            <a:cxnSpLocks/>
          </p:cNvCxnSpPr>
          <p:nvPr/>
        </p:nvCxnSpPr>
        <p:spPr>
          <a:xfrm>
            <a:off x="6557963" y="3918857"/>
            <a:ext cx="2228850" cy="1248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352EDC69-CD18-9F48-8B05-AA883CFE490D}"/>
              </a:ext>
            </a:extLst>
          </p:cNvPr>
          <p:cNvSpPr txBox="1"/>
          <p:nvPr/>
        </p:nvSpPr>
        <p:spPr>
          <a:xfrm>
            <a:off x="8786813" y="5106880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/>
              <a:t>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7299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77DCD6-97B0-1442-B6CF-1EFF41F6A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Quantum Computing (</a:t>
            </a:r>
            <a:r>
              <a:rPr lang="de-DE" dirty="0" err="1"/>
              <a:t>qbits</a:t>
            </a:r>
            <a:r>
              <a:rPr lang="de-DE" dirty="0"/>
              <a:t>)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6721B94-E17B-2E44-B37D-BC131EDAC9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49775" y="2336185"/>
            <a:ext cx="2455011" cy="192657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28E285B-5306-9D4E-9979-D0899F51034B}"/>
              </a:ext>
            </a:extLst>
          </p:cNvPr>
          <p:cNvSpPr txBox="1"/>
          <p:nvPr/>
        </p:nvSpPr>
        <p:spPr>
          <a:xfrm>
            <a:off x="4414838" y="1828770"/>
            <a:ext cx="294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 am like a bit but even better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8B1785F-9D77-2943-8EF5-3E75F54F0AC2}"/>
              </a:ext>
            </a:extLst>
          </p:cNvPr>
          <p:cNvSpPr txBox="1"/>
          <p:nvPr/>
        </p:nvSpPr>
        <p:spPr>
          <a:xfrm>
            <a:off x="3178601" y="4659899"/>
            <a:ext cx="51105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 I am a 0 and a 1 at the same time</a:t>
            </a:r>
          </a:p>
        </p:txBody>
      </p:sp>
    </p:spTree>
    <p:extLst>
      <p:ext uri="{BB962C8B-B14F-4D97-AF65-F5344CB8AC3E}">
        <p14:creationId xmlns:p14="http://schemas.microsoft.com/office/powerpoint/2010/main" val="3462635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E8CF15-2941-2040-9BBC-A99A8C42D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 about it like the Schrödinger Cat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645D0A8-5F09-8B47-9C93-6277F55CE9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23" r="14609"/>
          <a:stretch/>
        </p:blipFill>
        <p:spPr>
          <a:xfrm>
            <a:off x="2971799" y="1328737"/>
            <a:ext cx="5800725" cy="45720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574CFEB-50F5-6D4F-A8EB-EB8B018CE382}"/>
              </a:ext>
            </a:extLst>
          </p:cNvPr>
          <p:cNvSpPr txBox="1"/>
          <p:nvPr/>
        </p:nvSpPr>
        <p:spPr>
          <a:xfrm>
            <a:off x="3179272" y="5669904"/>
            <a:ext cx="5903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If I confuse you as well, don’t worry it s alright</a:t>
            </a:r>
          </a:p>
        </p:txBody>
      </p:sp>
    </p:spTree>
    <p:extLst>
      <p:ext uri="{BB962C8B-B14F-4D97-AF65-F5344CB8AC3E}">
        <p14:creationId xmlns:p14="http://schemas.microsoft.com/office/powerpoint/2010/main" val="2441867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8C8C6F-3C33-3B43-9A7C-A2F3C2F40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Qbits</a:t>
            </a:r>
            <a:r>
              <a:rPr lang="en-US" dirty="0"/>
              <a:t> Cannot Be Measured or Copied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3F30F8-1240-7346-92B2-D9ECCC408C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015"/>
          <a:stretch/>
        </p:blipFill>
        <p:spPr>
          <a:xfrm>
            <a:off x="1067385" y="1887741"/>
            <a:ext cx="885032" cy="85725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5AA5443-BCBD-7C4E-8BB1-1ED97F11BC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4855" y="3988417"/>
            <a:ext cx="1500606" cy="117760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FDD72FD-08BF-2E48-9705-1F738B07A3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4925" y="1690688"/>
            <a:ext cx="3681412" cy="368141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93BD7B5-D648-0746-B014-2941396F6B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015"/>
          <a:stretch/>
        </p:blipFill>
        <p:spPr>
          <a:xfrm>
            <a:off x="9783764" y="2013436"/>
            <a:ext cx="885032" cy="85725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8F87BC8-9590-F64D-ABAF-6601DB6512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015"/>
          <a:stretch/>
        </p:blipFill>
        <p:spPr>
          <a:xfrm>
            <a:off x="9742489" y="4258983"/>
            <a:ext cx="885032" cy="857250"/>
          </a:xfrm>
          <a:prstGeom prst="rect">
            <a:avLst/>
          </a:prstGeom>
        </p:spPr>
      </p:pic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EDE79D5D-7D52-2C4F-A41E-5583FB6AACFA}"/>
              </a:ext>
            </a:extLst>
          </p:cNvPr>
          <p:cNvCxnSpPr>
            <a:cxnSpLocks/>
          </p:cNvCxnSpPr>
          <p:nvPr/>
        </p:nvCxnSpPr>
        <p:spPr>
          <a:xfrm>
            <a:off x="2061559" y="2440959"/>
            <a:ext cx="1899442" cy="428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1D2FAD06-D4C1-0A49-BBBB-5785950E4531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7380884" y="4135680"/>
            <a:ext cx="2361605" cy="551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0FC77F5-7245-B444-84D2-9B1264C4460F}"/>
              </a:ext>
            </a:extLst>
          </p:cNvPr>
          <p:cNvCxnSpPr>
            <a:cxnSpLocks/>
          </p:cNvCxnSpPr>
          <p:nvPr/>
        </p:nvCxnSpPr>
        <p:spPr>
          <a:xfrm flipV="1">
            <a:off x="7380884" y="2442061"/>
            <a:ext cx="2263179" cy="428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2588DF6D-8575-7041-9315-1A3A7FFC74E5}"/>
              </a:ext>
            </a:extLst>
          </p:cNvPr>
          <p:cNvCxnSpPr>
            <a:cxnSpLocks/>
          </p:cNvCxnSpPr>
          <p:nvPr/>
        </p:nvCxnSpPr>
        <p:spPr>
          <a:xfrm flipV="1">
            <a:off x="2328469" y="4135680"/>
            <a:ext cx="1838719" cy="390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D0A51C29-1B2E-9B49-A457-210898DD0652}"/>
              </a:ext>
            </a:extLst>
          </p:cNvPr>
          <p:cNvSpPr txBox="1"/>
          <p:nvPr/>
        </p:nvSpPr>
        <p:spPr>
          <a:xfrm>
            <a:off x="1032532" y="2809521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 am a </a:t>
            </a:r>
            <a:r>
              <a:rPr lang="de-DE" dirty="0" err="1"/>
              <a:t>bit</a:t>
            </a:r>
            <a:endParaRPr lang="de-DE" dirty="0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3007B2B4-FD97-8C4E-860E-53B3BFD0B041}"/>
              </a:ext>
            </a:extLst>
          </p:cNvPr>
          <p:cNvSpPr txBox="1"/>
          <p:nvPr/>
        </p:nvSpPr>
        <p:spPr>
          <a:xfrm>
            <a:off x="881428" y="5291916"/>
            <a:ext cx="1180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 am a </a:t>
            </a:r>
            <a:r>
              <a:rPr lang="de-DE" dirty="0" err="1"/>
              <a:t>qbit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072368B-29ED-2240-BD18-542531F2C892}"/>
              </a:ext>
            </a:extLst>
          </p:cNvPr>
          <p:cNvSpPr txBox="1"/>
          <p:nvPr/>
        </p:nvSpPr>
        <p:spPr>
          <a:xfrm>
            <a:off x="8335139" y="2887534"/>
            <a:ext cx="3699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 am a copy of the bit of the left side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FAD1432-0320-984D-8A35-851920A3E6BD}"/>
              </a:ext>
            </a:extLst>
          </p:cNvPr>
          <p:cNvSpPr txBox="1"/>
          <p:nvPr/>
        </p:nvSpPr>
        <p:spPr>
          <a:xfrm>
            <a:off x="8460085" y="5243256"/>
            <a:ext cx="32733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I used to be a </a:t>
            </a:r>
            <a:r>
              <a:rPr lang="en-US" dirty="0" err="1">
                <a:solidFill>
                  <a:srgbClr val="FF0000"/>
                </a:solidFill>
              </a:rPr>
              <a:t>qbit</a:t>
            </a:r>
            <a:r>
              <a:rPr lang="en-US" dirty="0">
                <a:solidFill>
                  <a:srgbClr val="FF0000"/>
                </a:solidFill>
              </a:rPr>
              <a:t> but have been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 downgraded to a bit</a:t>
            </a:r>
          </a:p>
        </p:txBody>
      </p:sp>
    </p:spTree>
    <p:extLst>
      <p:ext uri="{BB962C8B-B14F-4D97-AF65-F5344CB8AC3E}">
        <p14:creationId xmlns:p14="http://schemas.microsoft.com/office/powerpoint/2010/main" val="4215036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2FC130-109F-C44E-B5E7-20B4D8A2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need Quantum networks to connect quantum computers together and exchange </a:t>
            </a:r>
            <a:r>
              <a:rPr lang="en-US" dirty="0" err="1"/>
              <a:t>qbits</a:t>
            </a: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7729BAA-EAB5-F746-A804-1C81CADFE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84375"/>
            <a:ext cx="9144000" cy="16891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DF740AA-D368-FE4D-BF49-E0CB3B018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3967162"/>
            <a:ext cx="91567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822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DED813-47B5-2744-B661-F649D7D6C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network which will be finished in the Netherlands by 2020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FC8A0AB-6085-2648-9138-2A0C5B1B9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5525" y="1743268"/>
            <a:ext cx="7334250" cy="477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21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6CD30E-D9F2-D24F-9FB6-C13E6E05B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Addresses in the Hackathon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27BF6F-CAA8-7C46-ACC0-3C720100C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Bringing concepts of routing and forwarding to the quantum network</a:t>
            </a:r>
          </a:p>
          <a:p>
            <a:pPr lvl="1"/>
            <a:r>
              <a:rPr lang="en-US" dirty="0"/>
              <a:t>The Classical Internet Protocol is not suitable </a:t>
            </a:r>
          </a:p>
          <a:p>
            <a:pPr lvl="1"/>
            <a:r>
              <a:rPr lang="en-US" dirty="0"/>
              <a:t>We worked on </a:t>
            </a:r>
            <a:r>
              <a:rPr lang="en-US"/>
              <a:t>adapting classical </a:t>
            </a:r>
            <a:r>
              <a:rPr lang="en-US" dirty="0"/>
              <a:t>concepts (MPLS, </a:t>
            </a:r>
            <a:r>
              <a:rPr lang="en-US" dirty="0" err="1"/>
              <a:t>etc</a:t>
            </a:r>
            <a:r>
              <a:rPr lang="en-US" dirty="0"/>
              <a:t> …)</a:t>
            </a:r>
          </a:p>
          <a:p>
            <a:pPr lvl="1"/>
            <a:r>
              <a:rPr lang="en-US" dirty="0"/>
              <a:t>Implemented forwarding in a simulated network</a:t>
            </a:r>
          </a:p>
          <a:p>
            <a:r>
              <a:rPr lang="en-US" dirty="0"/>
              <a:t>Quantum Ping</a:t>
            </a:r>
          </a:p>
          <a:p>
            <a:pPr lvl="1"/>
            <a:r>
              <a:rPr lang="en-US" dirty="0"/>
              <a:t>How to measure the quality of the quantum connection </a:t>
            </a:r>
          </a:p>
          <a:p>
            <a:pPr lvl="1"/>
            <a:r>
              <a:rPr lang="en-US" dirty="0"/>
              <a:t>Defining the specification of quantum ping</a:t>
            </a:r>
          </a:p>
          <a:p>
            <a:pPr lvl="1"/>
            <a:r>
              <a:rPr lang="en-US" dirty="0"/>
              <a:t>Figuring out the requirements to to establish a quantum ping</a:t>
            </a:r>
          </a:p>
          <a:p>
            <a:r>
              <a:rPr lang="en-US" dirty="0"/>
              <a:t>Blockchain integration in Quantum networks</a:t>
            </a:r>
          </a:p>
          <a:p>
            <a:pPr lvl="1"/>
            <a:r>
              <a:rPr lang="en-US" dirty="0"/>
              <a:t>Proof of entanglement as a more resource efficient mechanism for consensus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176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</Words>
  <Application>Microsoft Macintosh PowerPoint</Application>
  <PresentationFormat>Breitbild</PresentationFormat>
  <Paragraphs>30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</vt:lpstr>
      <vt:lpstr>Quantum Networks</vt:lpstr>
      <vt:lpstr>PowerPoint-Präsentation</vt:lpstr>
      <vt:lpstr>Classical Computing</vt:lpstr>
      <vt:lpstr>Quantum Computing (qbits)</vt:lpstr>
      <vt:lpstr>Think about it like the Schrödinger Cat</vt:lpstr>
      <vt:lpstr>Qbits Cannot Be Measured or Copied</vt:lpstr>
      <vt:lpstr>We need Quantum networks to connect quantum computers together and exchange qbits</vt:lpstr>
      <vt:lpstr>Quantum network which will be finished in the Netherlands by 2020</vt:lpstr>
      <vt:lpstr>Topics Addresses in the Hackathon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Quantum Netwroks</dc:title>
  <dc:creator>Tariq Damra</dc:creator>
  <cp:lastModifiedBy>Tariq Damra</cp:lastModifiedBy>
  <cp:revision>9</cp:revision>
  <dcterms:created xsi:type="dcterms:W3CDTF">2019-03-24T07:50:17Z</dcterms:created>
  <dcterms:modified xsi:type="dcterms:W3CDTF">2019-03-24T09:52:15Z</dcterms:modified>
</cp:coreProperties>
</file>